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8E9C43-AD40-4C6C-9734-41920C5AD92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AEA740-175A-402F-B19C-8BA67D6AD8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588222" y="188640"/>
            <a:ext cx="2578764" cy="151216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ГККП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«Айша» при акимате города Кокшетау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Мирзояна,61</a:t>
            </a:r>
          </a:p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8.00-18.30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7488832" cy="34078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159 СПЕЦИФИКЕ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764196" cy="15121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52" y="2839138"/>
            <a:ext cx="2139429" cy="209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247" y="265971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подписка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(газеты,журналы)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675377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Моющие и хозяйственные средства (порошок,мыло,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для чистки унитазов и т.д)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6874" y="2649939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товары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3829265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(краска,эмульсия,шпатлевка и т.д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99" y="578078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7260" y="188787"/>
            <a:ext cx="1966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детским садом №7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«Айша»при акмиате 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7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7" y="186399"/>
            <a:ext cx="1606079" cy="1606079"/>
          </a:xfrm>
        </p:spPr>
      </p:pic>
      <p:sp>
        <p:nvSpPr>
          <p:cNvPr id="7" name="Прямоугольник 6"/>
          <p:cNvSpPr/>
          <p:nvPr/>
        </p:nvSpPr>
        <p:spPr>
          <a:xfrm>
            <a:off x="6372199" y="404664"/>
            <a:ext cx="2737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ГККП Детский сад №7«Айша» при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Мирзояна,61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8.00-18.30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700807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97" y="2504088"/>
            <a:ext cx="2664295" cy="1859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447" y="2528764"/>
            <a:ext cx="262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Банковские услуги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73" y="3852213"/>
            <a:ext cx="371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Перезарядка огнетушителей  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антивируса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617" y="4941168"/>
            <a:ext cx="5244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пожарной сигнализации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охранной сигнализации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Промывка и опрессовка отопительной системы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0745" y="250408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приборов учета воды,электроэнергии,тепла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3151" y="4021490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Медосмотр работников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1286" y="4781607"/>
            <a:ext cx="2820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теплоустановок  по подготовке к зиме </a:t>
            </a: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9607" y="404664"/>
            <a:ext cx="17703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детским садом №7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Айша»при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акмиате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2018г.</a:t>
            </a:r>
          </a:p>
        </p:txBody>
      </p:sp>
    </p:spTree>
    <p:extLst>
      <p:ext uri="{BB962C8B-B14F-4D97-AF65-F5344CB8AC3E}">
        <p14:creationId xmlns:p14="http://schemas.microsoft.com/office/powerpoint/2010/main" val="17179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061"/>
            <a:ext cx="1872208" cy="1872208"/>
          </a:xfrm>
        </p:spPr>
      </p:pic>
      <p:sp>
        <p:nvSpPr>
          <p:cNvPr id="5" name="Прямоугольник 4"/>
          <p:cNvSpPr/>
          <p:nvPr/>
        </p:nvSpPr>
        <p:spPr>
          <a:xfrm>
            <a:off x="6296887" y="194400"/>
            <a:ext cx="2739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ГККП Детский сад №7«Айша» при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Мирзояна,61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8.00-18.30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97" y="266796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Абонентское обслуживание </a:t>
            </a: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ревожной сигнализации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теплоустановок  по подготовке к зиме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31" y="2076604"/>
            <a:ext cx="1872208" cy="2504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077072"/>
            <a:ext cx="4390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твердых бытовых отходов </a:t>
            </a:r>
          </a:p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и дератизация здания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897" y="4927855"/>
            <a:ext cx="287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896" y="5661826"/>
            <a:ext cx="442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Вода,тепло,электроэнергия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2202" y="2701211"/>
            <a:ext cx="2676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 для детей логопедических и санаторных груп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6887" y="4077072"/>
            <a:ext cx="277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 связи (интернет)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03640" y="4642799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сопротивления заземляющего устройства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2169" y="5520281"/>
            <a:ext cx="248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картриджей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99694" y="1122497"/>
            <a:ext cx="5868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ИЗ БЮДЖЕТА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9" y="225177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подготовлена детским садом №7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Айша»при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акмиате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2018г.</a:t>
            </a:r>
          </a:p>
        </p:txBody>
      </p:sp>
    </p:spTree>
    <p:extLst>
      <p:ext uri="{BB962C8B-B14F-4D97-AF65-F5344CB8AC3E}">
        <p14:creationId xmlns:p14="http://schemas.microsoft.com/office/powerpoint/2010/main" val="5701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260649"/>
            <a:ext cx="1992260" cy="1569659"/>
          </a:xfrm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Инфографиканы Көкшетау қаласының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«Айша» балабақшасы 14 қыркүйек 2018 ж.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260648"/>
            <a:ext cx="2123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 қаласы әкімдігінің  жанындағы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№7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балабақшасы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МКҚК  Мирзояна,61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уақыты:8.00-18.30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63410"/>
            <a:ext cx="2256885" cy="2747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364" y="2276872"/>
            <a:ext cx="37175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 жөндеу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Банктік қызметтер</a:t>
            </a: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 сөндіргіштерді қайта зарядтау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Антивирусты ұзарту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Кедергіні өлшеу жерге қосу құрылғысы 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Өрт дабылына қызмет көрсету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Күзет дабылына қызмет көрсету 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Жуу және сығымдау жылу жүйесі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4789" y="1830308"/>
            <a:ext cx="30717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Кәзірді сору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Шатырды өндеу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 тексеру су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 энергиясы, жылу 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 медициналық қараудан өтуі</a:t>
            </a:r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қондырғыларын тексеру қысқа дайындық бойынша </a:t>
            </a: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Картридждерді толтыру </a:t>
            </a:r>
          </a:p>
          <a:p>
            <a:endParaRPr lang="kk-K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1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694"/>
            <a:ext cx="1944216" cy="1944216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254725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Инфографиканы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«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балабақшасы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ж.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54725"/>
            <a:ext cx="262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ГККП Детский сад №7«Айша»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Кокшетау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Мирзояна,61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 8.00-18.30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2376264" cy="2585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241" y="2492896"/>
            <a:ext cx="3753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 қызметтер </a:t>
            </a: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жылу, электр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 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 балаларын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тамақтандыру  логопедтік және санаторлық топтар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492896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 қызметтері 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(интернет)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2200" y="3533674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Абоненттік қызмет көрсету дабыл сигнализациясы  </a:t>
            </a: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қатты тұрмыстық қалдықтарды  шығару </a:t>
            </a:r>
          </a:p>
          <a:p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6932" y="5299579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Ғимаратты дезинфекция және дератизациялау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6578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</TotalTime>
  <Words>337</Words>
  <Application>Microsoft Office PowerPoint</Application>
  <PresentationFormat>Экран (4:3)</PresentationFormat>
  <Paragraphs>86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ВЫДЕЛЯЕТСЯ ИЗ БЮДЖЕТА ПО 159 СПЕЦИФИКЕ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Выделяется из бюджета</dc:title>
  <dc:creator>Айша</dc:creator>
  <cp:lastModifiedBy>Айша</cp:lastModifiedBy>
  <cp:revision>16</cp:revision>
  <dcterms:created xsi:type="dcterms:W3CDTF">2018-09-14T09:51:51Z</dcterms:created>
  <dcterms:modified xsi:type="dcterms:W3CDTF">2018-09-14T14:11:45Z</dcterms:modified>
</cp:coreProperties>
</file>